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3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10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6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4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8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01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23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675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01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15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16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FC40-8781-4104-B121-9391A4FA889C}" type="datetimeFigureOut">
              <a:rPr lang="es-MX" smtClean="0"/>
              <a:t>11/02/2019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FF02-E029-40CF-B907-688EB50EB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16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PREMIER PRO CC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 PASO </a:t>
            </a:r>
            <a:r>
              <a:rPr lang="es-ES" dirty="0" smtClean="0">
                <a:solidFill>
                  <a:srgbClr val="FF0000"/>
                </a:solidFill>
              </a:rPr>
              <a:t>DESCONECTATE DE INTERNET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401" t="10309" r="24261" b="15664"/>
          <a:stretch/>
        </p:blipFill>
        <p:spPr>
          <a:xfrm>
            <a:off x="1107583" y="0"/>
            <a:ext cx="8500056" cy="68909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89429" y="6220496"/>
            <a:ext cx="2421229" cy="39924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19741" y="5241701"/>
            <a:ext cx="1249252" cy="39924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219" t="11625" r="20141" b="4767"/>
          <a:stretch/>
        </p:blipFill>
        <p:spPr>
          <a:xfrm>
            <a:off x="1197735" y="0"/>
            <a:ext cx="9156880" cy="68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902" t="11060" r="20035" b="4580"/>
          <a:stretch/>
        </p:blipFill>
        <p:spPr>
          <a:xfrm>
            <a:off x="888641" y="0"/>
            <a:ext cx="911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690" t="10873" r="19824" b="4203"/>
          <a:stretch/>
        </p:blipFill>
        <p:spPr>
          <a:xfrm>
            <a:off x="502277" y="-1"/>
            <a:ext cx="9092484" cy="6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796" t="11061" r="19718" b="4391"/>
          <a:stretch/>
        </p:blipFill>
        <p:spPr>
          <a:xfrm>
            <a:off x="1081824" y="0"/>
            <a:ext cx="9208395" cy="68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782" t="7866" r="7781" b="30883"/>
          <a:stretch/>
        </p:blipFill>
        <p:spPr>
          <a:xfrm>
            <a:off x="0" y="0"/>
            <a:ext cx="11784169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007" t="11436" r="20246" b="4955"/>
          <a:stretch/>
        </p:blipFill>
        <p:spPr>
          <a:xfrm>
            <a:off x="373488" y="0"/>
            <a:ext cx="9156878" cy="68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141" t="10685" r="24894" b="13409"/>
          <a:stretch/>
        </p:blipFill>
        <p:spPr>
          <a:xfrm>
            <a:off x="502276" y="0"/>
            <a:ext cx="7997780" cy="68310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38012" y="4198513"/>
            <a:ext cx="6943858" cy="97879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07" t="10333" r="24577" b="16016"/>
          <a:stretch/>
        </p:blipFill>
        <p:spPr>
          <a:xfrm>
            <a:off x="579549" y="-66934"/>
            <a:ext cx="8435662" cy="686053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92473" y="6156101"/>
            <a:ext cx="1249252" cy="39924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1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</Words>
  <Application>Microsoft Office PowerPoint</Application>
  <PresentationFormat>Panorámica</PresentationFormat>
  <Paragraphs>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PREMIER PRO CC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Invitado</dc:creator>
  <cp:lastModifiedBy>Alejandro Matt Cortes Flores</cp:lastModifiedBy>
  <cp:revision>8</cp:revision>
  <dcterms:created xsi:type="dcterms:W3CDTF">2019-02-08T16:36:39Z</dcterms:created>
  <dcterms:modified xsi:type="dcterms:W3CDTF">2019-02-11T16:06:02Z</dcterms:modified>
</cp:coreProperties>
</file>